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93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2018/3/14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48814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/>
              <a:t>第</a:t>
            </a:r>
            <a:r>
              <a:rPr lang="ja-JP" altLang="en-US" sz="2400" dirty="0" smtClean="0"/>
              <a:t>４</a:t>
            </a:r>
            <a:r>
              <a:rPr lang="ja-JP" altLang="en-US" sz="2400" dirty="0"/>
              <a:t>２</a:t>
            </a:r>
            <a:r>
              <a:rPr lang="ja-JP" altLang="en-US" sz="2400" dirty="0" smtClean="0"/>
              <a:t>回</a:t>
            </a:r>
            <a:r>
              <a:rPr lang="ja-JP" altLang="en-US" sz="2400" dirty="0"/>
              <a:t>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2018.9.1-2.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金沢医科大学北辰講堂</a:t>
            </a:r>
            <a:endParaRPr lang="ja-JP" altLang="en-US" sz="2400" dirty="0"/>
          </a:p>
        </p:txBody>
      </p:sp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本発表演題に関連し、</a:t>
            </a:r>
            <a:endParaRPr lang="en-US" altLang="ja-JP" sz="5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0" y="6027738"/>
            <a:ext cx="48814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 smtClean="0"/>
              <a:t>第</a:t>
            </a:r>
            <a:r>
              <a:rPr lang="ja-JP" altLang="en-US" sz="2400" dirty="0" smtClean="0"/>
              <a:t>４</a:t>
            </a:r>
            <a:r>
              <a:rPr lang="ja-JP" altLang="en-US" sz="2400" dirty="0"/>
              <a:t>２</a:t>
            </a:r>
            <a:r>
              <a:rPr lang="ja-JP" altLang="en-US" sz="2400" dirty="0" smtClean="0"/>
              <a:t>回</a:t>
            </a:r>
            <a:r>
              <a:rPr lang="ja-JP" altLang="en-US" sz="2400" dirty="0"/>
              <a:t>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/>
              <a:t>2018.9.1-2.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金沢医科大学北辰講堂</a:t>
            </a: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74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Hiroshi Kawabata</cp:lastModifiedBy>
  <cp:revision>8</cp:revision>
  <dcterms:created xsi:type="dcterms:W3CDTF">2014-07-16T13:15:52Z</dcterms:created>
  <dcterms:modified xsi:type="dcterms:W3CDTF">2018-03-14T07:25:30Z</dcterms:modified>
</cp:coreProperties>
</file>